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07" autoAdjust="0"/>
    <p:restoredTop sz="94611" autoAdjust="0"/>
  </p:normalViewPr>
  <p:slideViewPr>
    <p:cSldViewPr snapToGrid="0" snapToObjects="1">
      <p:cViewPr varScale="1">
        <p:scale>
          <a:sx n="42" d="100"/>
          <a:sy n="42" d="100"/>
        </p:scale>
        <p:origin x="672"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3776" y="3776472"/>
            <a:ext cx="7196328" cy="1470025"/>
          </a:xfrm>
        </p:spPr>
        <p:txBody>
          <a:bodyPr vert="horz" lIns="91440" tIns="45720" rIns="91440" bIns="45720" rtlCol="0" anchor="b" anchorCtr="0">
            <a:noAutofit/>
          </a:bodyPr>
          <a:lstStyle>
            <a:lvl1pPr algn="l"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CA" smtClean="0"/>
              <a:t>Click to edit Master title style</a:t>
            </a:r>
            <a:endParaRPr/>
          </a:p>
        </p:txBody>
      </p:sp>
      <p:sp>
        <p:nvSpPr>
          <p:cNvPr id="3" name="Subtitle 2"/>
          <p:cNvSpPr>
            <a:spLocks noGrp="1"/>
          </p:cNvSpPr>
          <p:nvPr>
            <p:ph type="subTitle" idx="1"/>
          </p:nvPr>
        </p:nvSpPr>
        <p:spPr>
          <a:xfrm>
            <a:off x="493776" y="5257800"/>
            <a:ext cx="7196328" cy="987552"/>
          </a:xfrm>
        </p:spPr>
        <p:txBody>
          <a:bodyPr vert="horz" lIns="91440" tIns="45720" rIns="91440" bIns="45720" rtlCol="0" anchor="t" anchorCtr="0">
            <a:noAutofit/>
          </a:bodyPr>
          <a:lstStyle>
            <a:lvl1pPr marL="0" indent="0" algn="l" defTabSz="914400" rtl="0" eaLnBrk="1" latinLnBrk="0" hangingPunct="1">
              <a:spcBef>
                <a:spcPct val="0"/>
              </a:spcBef>
              <a:buFont typeface="Wingdings 2" pitchFamily="18" charset="2"/>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3/31/2017</a:t>
            </a:fld>
            <a:endParaRPr lang="en-US"/>
          </a:p>
        </p:txBody>
      </p:sp>
      <p:sp>
        <p:nvSpPr>
          <p:cNvPr id="5" name="Footer Placeholder 4"/>
          <p:cNvSpPr>
            <a:spLocks noGrp="1"/>
          </p:cNvSpPr>
          <p:nvPr>
            <p:ph type="ftr" sz="quarter" idx="11"/>
          </p:nvPr>
        </p:nvSpPr>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4267200"/>
            <a:ext cx="7612063" cy="1100138"/>
          </a:xfrm>
        </p:spPr>
        <p:txBody>
          <a:bodyPr anchor="b"/>
          <a:lstStyle>
            <a:lvl1pPr algn="ctr">
              <a:defRPr sz="4400" b="0">
                <a:solidFill>
                  <a:schemeClr val="bg1"/>
                </a:solidFill>
                <a:effectLst>
                  <a:outerShdw blurRad="63500" dist="50800" dir="2700000" algn="tl" rotWithShape="0">
                    <a:prstClr val="black">
                      <a:alpha val="50000"/>
                    </a:prstClr>
                  </a:outerShdw>
                </a:effectLst>
              </a:defRPr>
            </a:lvl1pPr>
          </a:lstStyle>
          <a:p>
            <a:r>
              <a:rPr lang="en-CA" smtClean="0"/>
              <a:t>Click to edit Master title style</a:t>
            </a:r>
            <a:endParaRPr/>
          </a:p>
        </p:txBody>
      </p:sp>
      <p:sp>
        <p:nvSpPr>
          <p:cNvPr id="3" name="Picture Placeholder 2"/>
          <p:cNvSpPr>
            <a:spLocks noGrp="1"/>
          </p:cNvSpPr>
          <p:nvPr>
            <p:ph type="pic" idx="1"/>
          </p:nvPr>
        </p:nvSpPr>
        <p:spPr>
          <a:xfrm rot="21414040">
            <a:off x="1779080" y="450465"/>
            <a:ext cx="5486400" cy="3626214"/>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vert="horz" lIns="91440" tIns="45720" rIns="91440" bIns="45720" rtlCol="0">
            <a:normAutofit/>
          </a:bodyPr>
          <a:lstStyle>
            <a:lvl1pPr marL="342900" indent="-342900" algn="l" defTabSz="914400" rtl="0" eaLnBrk="1" latinLnBrk="0" hangingPunct="1">
              <a:spcBef>
                <a:spcPts val="2000"/>
              </a:spcBef>
              <a:buFont typeface="Wingdings 2" pitchFamily="18" charset="2"/>
              <a:buNone/>
              <a:defRPr sz="1800" kern="1200">
                <a:solidFill>
                  <a:schemeClr val="bg1"/>
                </a:solidFill>
                <a:effectLst>
                  <a:outerShdw blurRad="63500" dist="50800" dir="2700000" algn="tl" rotWithShape="0">
                    <a:prstClr val="black">
                      <a:alpha val="50000"/>
                    </a:prst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CA" smtClean="0"/>
              <a:t>Drag picture to placeholder or click icon to add</a:t>
            </a:r>
            <a:endParaRPr/>
          </a:p>
        </p:txBody>
      </p:sp>
      <p:sp>
        <p:nvSpPr>
          <p:cNvPr id="4" name="Text Placeholder 3"/>
          <p:cNvSpPr>
            <a:spLocks noGrp="1"/>
          </p:cNvSpPr>
          <p:nvPr>
            <p:ph type="body" sz="half" idx="2"/>
          </p:nvPr>
        </p:nvSpPr>
        <p:spPr>
          <a:xfrm>
            <a:off x="765175" y="5443538"/>
            <a:ext cx="7612063" cy="804862"/>
          </a:xfrm>
        </p:spPr>
        <p:txBody>
          <a:bodyPr>
            <a:normAutofit/>
          </a:bodyPr>
          <a:lstStyle>
            <a:lvl1pPr marL="0" indent="0" algn="ctr">
              <a:spcBef>
                <a:spcPts val="300"/>
              </a:spcBef>
              <a:buNone/>
              <a:defRPr sz="1800">
                <a:effectLst>
                  <a:outerShdw blurRad="63500" dist="50800" dir="2700000" algn="tl" rotWithShape="0">
                    <a:prstClr val="black">
                      <a:alpha val="50000"/>
                    </a:prstClr>
                  </a:outerShdw>
                </a:effectLst>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p:txBody>
          <a:bodyPr/>
          <a:lstStyle/>
          <a:p>
            <a:fld id="{03CEC41E-48BD-4881-B6FF-D82EEBBCD904}" type="datetimeFigureOut">
              <a:rPr lang="en-US" smtClean="0"/>
              <a:t>3/31/2017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2 Pictures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CA" smtClean="0"/>
              <a:t>Click to edit Master title style</a:t>
            </a:r>
            <a:endParaRPr/>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3/31/2017</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a:p>
        </p:txBody>
      </p:sp>
      <p:sp>
        <p:nvSpPr>
          <p:cNvPr id="9" name="Picture Placeholder 7"/>
          <p:cNvSpPr>
            <a:spLocks noGrp="1"/>
          </p:cNvSpPr>
          <p:nvPr>
            <p:ph type="pic" sz="quarter" idx="14"/>
          </p:nvPr>
        </p:nvSpPr>
        <p:spPr>
          <a:xfrm rot="307655">
            <a:off x="4082874" y="3187732"/>
            <a:ext cx="4141140" cy="2881378"/>
          </a:xfrm>
          <a:solidFill>
            <a:srgbClr val="FFFFFF">
              <a:shade val="85000"/>
            </a:srgbClr>
          </a:solidFill>
          <a:ln w="38100" cap="sq">
            <a:solidFill>
              <a:srgbClr val="FDFDFD"/>
            </a:solidFill>
            <a:miter lim="800000"/>
          </a:ln>
          <a:effectLst>
            <a:outerShdw blurRad="88900" dist="25400" dir="72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CA" smtClean="0"/>
              <a:t>Drag picture to placeholder or click icon to add</a:t>
            </a:r>
            <a:endParaRPr/>
          </a:p>
        </p:txBody>
      </p:sp>
      <p:sp>
        <p:nvSpPr>
          <p:cNvPr id="8" name="Picture Placeholder 7"/>
          <p:cNvSpPr>
            <a:spLocks noGrp="1"/>
          </p:cNvSpPr>
          <p:nvPr>
            <p:ph type="pic" sz="quarter" idx="13"/>
          </p:nvPr>
        </p:nvSpPr>
        <p:spPr>
          <a:xfrm rot="21414752">
            <a:off x="4623469" y="338031"/>
            <a:ext cx="4141140" cy="2881378"/>
          </a:xfrm>
          <a:solidFill>
            <a:srgbClr val="FFFFFF">
              <a:shade val="85000"/>
            </a:srgbClr>
          </a:solidFill>
          <a:ln w="38100" cap="sq">
            <a:solidFill>
              <a:srgbClr val="FDFDFD"/>
            </a:solidFill>
            <a:miter lim="800000"/>
          </a:ln>
          <a:effectLst>
            <a:outerShdw blurRad="88900" dist="25400" dir="5400000" sx="101000" sy="101000" algn="t" rotWithShape="0">
              <a:prstClr val="black">
                <a:alpha val="50000"/>
              </a:prst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CA" smtClean="0"/>
              <a:t>Drag picture to placeholder or click icon to add</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Vertical Text Placeholder 2"/>
          <p:cNvSpPr>
            <a:spLocks noGrp="1"/>
          </p:cNvSpPr>
          <p:nvPr>
            <p:ph type="body" orient="vert" idx="1"/>
          </p:nvPr>
        </p:nvSpPr>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20000" y="457200"/>
            <a:ext cx="1497106" cy="5810250"/>
          </a:xfrm>
        </p:spPr>
        <p:txBody>
          <a:bodyPr vert="eaVert"/>
          <a:lstStyle/>
          <a:p>
            <a:r>
              <a:rPr lang="en-CA" smtClean="0"/>
              <a:t>Click to edit Master title style</a:t>
            </a:r>
            <a:endParaRPr/>
          </a:p>
        </p:txBody>
      </p:sp>
      <p:sp>
        <p:nvSpPr>
          <p:cNvPr id="3" name="Vertical Text Placeholder 2"/>
          <p:cNvSpPr>
            <a:spLocks noGrp="1"/>
          </p:cNvSpPr>
          <p:nvPr>
            <p:ph type="body" orient="vert" idx="1"/>
          </p:nvPr>
        </p:nvSpPr>
        <p:spPr>
          <a:xfrm>
            <a:off x="496888" y="457200"/>
            <a:ext cx="6513511" cy="5810250"/>
          </a:xfrm>
        </p:spPr>
        <p:txBody>
          <a:bodyPr vert="eaVert"/>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Content Placeholder 2"/>
          <p:cNvSpPr>
            <a:spLocks noGrp="1"/>
          </p:cNvSpPr>
          <p:nvPr>
            <p:ph idx="1"/>
          </p:nvPr>
        </p:nvSpPr>
        <p:spPr/>
        <p:txBody>
          <a:bodyPr/>
          <a:lstStyle>
            <a:lvl5pPr>
              <a:defRPr/>
            </a:lvl5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bg>
      <p:bgRef idx="1003">
        <a:schemeClr val="bg1"/>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496889" y="3774328"/>
            <a:ext cx="7199311" cy="1470025"/>
          </a:xfrm>
        </p:spPr>
        <p:txBody>
          <a:bodyPr anchor="b" anchorCtr="0"/>
          <a:lstStyle>
            <a:lvl1pPr algn="l">
              <a:defRPr sz="4800"/>
            </a:lvl1pPr>
          </a:lstStyle>
          <a:p>
            <a:r>
              <a:rPr lang="en-CA" smtClean="0"/>
              <a:t>Click to edit Master title style</a:t>
            </a:r>
            <a:endParaRPr/>
          </a:p>
        </p:txBody>
      </p:sp>
      <p:sp>
        <p:nvSpPr>
          <p:cNvPr id="3" name="Subtitle 2"/>
          <p:cNvSpPr>
            <a:spLocks noGrp="1"/>
          </p:cNvSpPr>
          <p:nvPr>
            <p:ph type="subTitle" idx="1"/>
          </p:nvPr>
        </p:nvSpPr>
        <p:spPr>
          <a:xfrm>
            <a:off x="496888" y="5257800"/>
            <a:ext cx="7199312" cy="990600"/>
          </a:xfrm>
        </p:spPr>
        <p:txBody>
          <a:bodyPr vert="horz" lIns="91440" tIns="45720" rIns="91440" bIns="45720" rtlCol="0" anchor="t" anchorCtr="0">
            <a:noAutofit/>
          </a:bodyPr>
          <a:lstStyle>
            <a:lvl1pPr marL="0" indent="0" algn="l"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CA" smtClean="0"/>
              <a:t>Click to edit Master subtitle style</a:t>
            </a:r>
            <a:endParaRPr dirty="0"/>
          </a:p>
        </p:txBody>
      </p:sp>
      <p:sp>
        <p:nvSpPr>
          <p:cNvPr id="4" name="Date Placeholder 3"/>
          <p:cNvSpPr>
            <a:spLocks noGrp="1"/>
          </p:cNvSpPr>
          <p:nvPr>
            <p:ph type="dt" sz="half" idx="10"/>
          </p:nvPr>
        </p:nvSpPr>
        <p:spPr/>
        <p:txBody>
          <a:bodyPr/>
          <a:lstStyle/>
          <a:p>
            <a:fld id="{03CEC41E-48BD-4881-B6FF-D82EEBBCD904}" type="datetimeFigureOut">
              <a:rPr lang="en-US" smtClean="0"/>
              <a:t>3/31/2017</a:t>
            </a:fld>
            <a:endParaRPr lang="en-US"/>
          </a:p>
        </p:txBody>
      </p:sp>
      <p:sp>
        <p:nvSpPr>
          <p:cNvPr id="5" name="Footer Placeholder 4"/>
          <p:cNvSpPr>
            <a:spLocks noGrp="1"/>
          </p:cNvSpPr>
          <p:nvPr>
            <p:ph type="ftr" sz="quarter" idx="11"/>
          </p:nvPr>
        </p:nvSpPr>
        <p:spPr/>
        <p:txBody>
          <a:bodyPr/>
          <a:lstStyle/>
          <a:p>
            <a:endParaRPr lang="en-US"/>
          </a:p>
        </p:txBody>
      </p:sp>
      <p:sp>
        <p:nvSpPr>
          <p:cNvPr id="8" name="Picture Placeholder 7"/>
          <p:cNvSpPr>
            <a:spLocks noGrp="1"/>
          </p:cNvSpPr>
          <p:nvPr>
            <p:ph type="pic" sz="quarter" idx="12"/>
          </p:nvPr>
        </p:nvSpPr>
        <p:spPr>
          <a:xfrm rot="504148">
            <a:off x="4493544" y="555043"/>
            <a:ext cx="4142460" cy="3085398"/>
          </a:xfrm>
          <a:solidFill>
            <a:srgbClr val="FFFFFF">
              <a:shade val="85000"/>
            </a:srgbClr>
          </a:solidFill>
          <a:ln w="38100" cap="sq">
            <a:solidFill>
              <a:srgbClr val="FDFDFD"/>
            </a:solidFill>
            <a:miter lim="800000"/>
          </a:ln>
          <a:effectLst>
            <a:outerShdw blurRad="57150" dist="37500" dir="7560000" sy="98000" kx="110000" ky="200000" algn="tl" rotWithShape="0">
              <a:srgbClr val="000000">
                <a:alpha val="20000"/>
              </a:srgbClr>
            </a:outerShdw>
          </a:effectLst>
          <a:scene3d>
            <a:camera prst="orthographicFront"/>
            <a:lightRig rig="twoPt" dir="t">
              <a:rot lat="0" lon="0" rev="7200000"/>
            </a:lightRig>
          </a:scene3d>
          <a:sp3d prstMaterial="matte">
            <a:bevelT w="22860" h="12700"/>
            <a:contourClr>
              <a:srgbClr val="FFFFFF"/>
            </a:contourClr>
          </a:sp3d>
        </p:spPr>
        <p:txBody>
          <a:bodyPr>
            <a:normAutofit/>
          </a:bodyPr>
          <a:lstStyle>
            <a:lvl1pPr>
              <a:buNone/>
              <a:defRPr sz="1800"/>
            </a:lvl1pPr>
          </a:lstStyle>
          <a:p>
            <a:r>
              <a:rPr lang="en-CA" smtClean="0"/>
              <a:t>Drag picture to placeholder or click icon to add</a:t>
            </a:r>
            <a:endParaRPr/>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765175" y="2236694"/>
            <a:ext cx="7612063"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a:lstStyle>
          <a:p>
            <a:r>
              <a:rPr lang="en-CA" smtClean="0"/>
              <a:t>Click to edit Master title style</a:t>
            </a:r>
            <a:endParaRPr/>
          </a:p>
        </p:txBody>
      </p:sp>
      <p:sp>
        <p:nvSpPr>
          <p:cNvPr id="3" name="Text Placeholder 2"/>
          <p:cNvSpPr>
            <a:spLocks noGrp="1"/>
          </p:cNvSpPr>
          <p:nvPr>
            <p:ph type="body" idx="1"/>
          </p:nvPr>
        </p:nvSpPr>
        <p:spPr>
          <a:xfrm>
            <a:off x="765175" y="3617259"/>
            <a:ext cx="7612063" cy="1500187"/>
          </a:xfrm>
        </p:spPr>
        <p:txBody>
          <a:bodyPr vert="horz" lIns="91440" tIns="45720" rIns="91440" bIns="45720" rtlCol="0" anchor="t" anchorCtr="0">
            <a:noAutofit/>
          </a:bodyPr>
          <a:lstStyle>
            <a:lvl1pPr marL="0" indent="0" algn="ctr" defTabSz="914400" rtl="0" eaLnBrk="1" latinLnBrk="0" hangingPunct="1">
              <a:spcBef>
                <a:spcPct val="0"/>
              </a:spcBef>
              <a:buNone/>
              <a:defRPr sz="180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CA" smtClean="0"/>
              <a:t>Click to edit Master text styles</a:t>
            </a:r>
          </a:p>
        </p:txBody>
      </p:sp>
      <p:sp>
        <p:nvSpPr>
          <p:cNvPr id="4" name="Date Placeholder 3"/>
          <p:cNvSpPr>
            <a:spLocks noGrp="1"/>
          </p:cNvSpPr>
          <p:nvPr>
            <p:ph type="dt" sz="half" idx="10"/>
          </p:nvPr>
        </p:nvSpPr>
        <p:spPr/>
        <p:txBody>
          <a:bodyPr/>
          <a:lstStyle/>
          <a:p>
            <a:fld id="{03CEC41E-48BD-4881-B6FF-D82EEBBCD904}" type="datetimeFigureOut">
              <a:rPr lang="en-US" smtClean="0"/>
              <a:t>3/31/2017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p>
            <a:r>
              <a:rPr lang="en-CA" smtClean="0"/>
              <a:t>Click to edit Master title style</a:t>
            </a:r>
            <a:endParaRPr/>
          </a:p>
        </p:txBody>
      </p:sp>
      <p:sp>
        <p:nvSpPr>
          <p:cNvPr id="3" name="Content Placeholder 2"/>
          <p:cNvSpPr>
            <a:spLocks noGrp="1"/>
          </p:cNvSpPr>
          <p:nvPr>
            <p:ph sz="half" idx="1"/>
          </p:nvPr>
        </p:nvSpPr>
        <p:spPr>
          <a:xfrm>
            <a:off x="765175"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Content Placeholder 3"/>
          <p:cNvSpPr>
            <a:spLocks noGrp="1"/>
          </p:cNvSpPr>
          <p:nvPr>
            <p:ph sz="half" idx="2"/>
          </p:nvPr>
        </p:nvSpPr>
        <p:spPr>
          <a:xfrm>
            <a:off x="4719637" y="2084388"/>
            <a:ext cx="3657600" cy="4183062"/>
          </a:xfrm>
        </p:spPr>
        <p:txBody>
          <a:bodyPr>
            <a:normAutofit/>
          </a:bodyPr>
          <a:lstStyle>
            <a:lvl1pPr>
              <a:defRPr sz="2000"/>
            </a:lvl1pPr>
            <a:lvl2pPr>
              <a:defRPr sz="1800"/>
            </a:lvl2pPr>
            <a:lvl3pPr>
              <a:defRPr sz="1800"/>
            </a:lvl3pPr>
            <a:lvl4pPr>
              <a:defRPr sz="1800"/>
            </a:lvl4pPr>
            <a:lvl5pPr>
              <a:defRPr sz="1800"/>
            </a:lvl5pPr>
            <a:lvl6pPr marL="2055813" indent="-344488">
              <a:defRPr sz="1800"/>
            </a:lvl6pPr>
            <a:lvl7pPr marL="2055813" indent="-344488">
              <a:defRPr sz="1800"/>
            </a:lvl7pPr>
            <a:lvl8pPr marL="2055813" indent="-344488">
              <a:defRPr sz="1800"/>
            </a:lvl8pPr>
            <a:lvl9pPr marL="2055813" indent="-344488">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Date Placeholder 4"/>
          <p:cNvSpPr>
            <a:spLocks noGrp="1"/>
          </p:cNvSpPr>
          <p:nvPr>
            <p:ph type="dt" sz="half" idx="10"/>
          </p:nvPr>
        </p:nvSpPr>
        <p:spPr/>
        <p:txBody>
          <a:bodyPr/>
          <a:lstStyle/>
          <a:p>
            <a:fld id="{03CEC41E-48BD-4881-B6FF-D82EEBBCD904}" type="datetimeFigureOut">
              <a:rPr lang="en-US" smtClean="0"/>
              <a:t>3/31/2017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5174" y="79468"/>
            <a:ext cx="7612063" cy="1417638"/>
          </a:xfrm>
        </p:spPr>
        <p:txBody>
          <a:bodyPr/>
          <a:lstStyle>
            <a:lvl1pPr>
              <a:defRPr/>
            </a:lvl1pPr>
          </a:lstStyle>
          <a:p>
            <a:r>
              <a:rPr lang="en-CA" smtClean="0"/>
              <a:t>Click to edit Master title style</a:t>
            </a:r>
            <a:endParaRPr/>
          </a:p>
        </p:txBody>
      </p:sp>
      <p:sp>
        <p:nvSpPr>
          <p:cNvPr id="3" name="Text Placeholder 2"/>
          <p:cNvSpPr>
            <a:spLocks noGrp="1"/>
          </p:cNvSpPr>
          <p:nvPr>
            <p:ph type="body" idx="1"/>
          </p:nvPr>
        </p:nvSpPr>
        <p:spPr>
          <a:xfrm>
            <a:off x="765174"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4" name="Content Placeholder 3"/>
          <p:cNvSpPr>
            <a:spLocks noGrp="1"/>
          </p:cNvSpPr>
          <p:nvPr>
            <p:ph sz="half" idx="2"/>
          </p:nvPr>
        </p:nvSpPr>
        <p:spPr>
          <a:xfrm>
            <a:off x="765174"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5" name="Text Placeholder 4"/>
          <p:cNvSpPr>
            <a:spLocks noGrp="1"/>
          </p:cNvSpPr>
          <p:nvPr>
            <p:ph type="body" sz="quarter" idx="3"/>
          </p:nvPr>
        </p:nvSpPr>
        <p:spPr>
          <a:xfrm>
            <a:off x="4719637" y="1687512"/>
            <a:ext cx="3657600" cy="903288"/>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CA" smtClean="0"/>
              <a:t>Click to edit Master text styles</a:t>
            </a:r>
          </a:p>
        </p:txBody>
      </p:sp>
      <p:sp>
        <p:nvSpPr>
          <p:cNvPr id="6" name="Content Placeholder 5"/>
          <p:cNvSpPr>
            <a:spLocks noGrp="1"/>
          </p:cNvSpPr>
          <p:nvPr>
            <p:ph sz="quarter" idx="4"/>
          </p:nvPr>
        </p:nvSpPr>
        <p:spPr>
          <a:xfrm>
            <a:off x="4719637" y="2649071"/>
            <a:ext cx="3657600" cy="3608293"/>
          </a:xfrm>
        </p:spPr>
        <p:txBody>
          <a:bodyPr>
            <a:normAutofit/>
          </a:bodyPr>
          <a:lstStyle>
            <a:lvl1pPr>
              <a:defRPr sz="2000"/>
            </a:lvl1pPr>
            <a:lvl2pPr>
              <a:defRPr sz="1800"/>
            </a:lvl2pPr>
            <a:lvl3pPr>
              <a:defRPr sz="1800"/>
            </a:lvl3pPr>
            <a:lvl4pPr>
              <a:defRPr sz="1800"/>
            </a:lvl4pPr>
            <a:lvl5pPr>
              <a:defRPr sz="1800"/>
            </a:lvl5pPr>
            <a:lvl6pPr marL="2055813" indent="-344488">
              <a:defRPr sz="1600"/>
            </a:lvl6pPr>
            <a:lvl7pPr marL="2055813" indent="-344488">
              <a:defRPr sz="1600"/>
            </a:lvl7pPr>
            <a:lvl8pPr marL="2055813" indent="-344488">
              <a:defRPr sz="1600"/>
            </a:lvl8pPr>
            <a:lvl9pPr marL="2055813" indent="-344488">
              <a:defRPr sz="16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7" name="Date Placeholder 6"/>
          <p:cNvSpPr>
            <a:spLocks noGrp="1"/>
          </p:cNvSpPr>
          <p:nvPr>
            <p:ph type="dt" sz="half" idx="10"/>
          </p:nvPr>
        </p:nvSpPr>
        <p:spPr/>
        <p:txBody>
          <a:bodyPr/>
          <a:lstStyle/>
          <a:p>
            <a:fld id="{03CEC41E-48BD-4881-B6FF-D82EEBBCD904}" type="datetimeFigureOut">
              <a:rPr lang="en-US" smtClean="0"/>
              <a:t>3/31/2017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CA" smtClean="0"/>
              <a:t>Click to edit Master title style</a:t>
            </a:r>
            <a:endParaRPr/>
          </a:p>
        </p:txBody>
      </p:sp>
      <p:sp>
        <p:nvSpPr>
          <p:cNvPr id="3" name="Date Placeholder 2"/>
          <p:cNvSpPr>
            <a:spLocks noGrp="1"/>
          </p:cNvSpPr>
          <p:nvPr>
            <p:ph type="dt" sz="half" idx="10"/>
          </p:nvPr>
        </p:nvSpPr>
        <p:spPr/>
        <p:txBody>
          <a:bodyPr/>
          <a:lstStyle/>
          <a:p>
            <a:fld id="{03CEC41E-48BD-4881-B6FF-D82EEBBCD904}" type="datetimeFigureOut">
              <a:rPr lang="en-US" smtClean="0"/>
              <a:t>3/31/2017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59A5F39-4CE7-434C-A5CB-50A363451602}"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CEC41E-48BD-4881-B6FF-D82EEBBCD904}" type="datetimeFigureOut">
              <a:rPr lang="en-US" smtClean="0"/>
              <a:t>3/31/2017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59A5F39-4CE7-434C-A5CB-50A363451602}"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608946" y="381000"/>
            <a:ext cx="3250360" cy="1631950"/>
          </a:xfrm>
        </p:spPr>
        <p:txBody>
          <a:bodyPr anchor="b"/>
          <a:lstStyle>
            <a:lvl1pPr algn="ctr">
              <a:defRPr sz="3600" b="0"/>
            </a:lvl1pPr>
          </a:lstStyle>
          <a:p>
            <a:r>
              <a:rPr lang="en-CA" smtClean="0"/>
              <a:t>Click to edit Master title style</a:t>
            </a:r>
            <a:endParaRPr/>
          </a:p>
        </p:txBody>
      </p:sp>
      <p:sp>
        <p:nvSpPr>
          <p:cNvPr id="3" name="Content Placeholder 2"/>
          <p:cNvSpPr>
            <a:spLocks noGrp="1"/>
          </p:cNvSpPr>
          <p:nvPr>
            <p:ph idx="1"/>
          </p:nvPr>
        </p:nvSpPr>
        <p:spPr>
          <a:xfrm>
            <a:off x="4495800" y="381000"/>
            <a:ext cx="4149725" cy="5886450"/>
          </a:xfrm>
        </p:spPr>
        <p:txBody>
          <a:bodyPr>
            <a:normAutofit/>
          </a:bodyPr>
          <a:lstStyle>
            <a:lvl1pPr>
              <a:defRPr sz="2400"/>
            </a:lvl1pPr>
            <a:lvl2pPr>
              <a:defRPr sz="22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Text Placeholder 3"/>
          <p:cNvSpPr>
            <a:spLocks noGrp="1"/>
          </p:cNvSpPr>
          <p:nvPr>
            <p:ph type="body" sz="half" idx="2"/>
          </p:nvPr>
        </p:nvSpPr>
        <p:spPr>
          <a:xfrm>
            <a:off x="608946" y="2084389"/>
            <a:ext cx="3250360" cy="3935412"/>
          </a:xfrm>
        </p:spPr>
        <p:txBody>
          <a:bodyPr vert="horz" lIns="91440" tIns="45720" rIns="91440" bIns="45720" rtlCol="0" anchor="t" anchorCtr="0">
            <a:noAutofit/>
          </a:bodyPr>
          <a:lstStyle>
            <a:lvl1pPr marL="0" indent="0" algn="ctr" defTabSz="914400" rtl="0" eaLnBrk="1" latinLnBrk="0" hangingPunct="1">
              <a:spcBef>
                <a:spcPts val="600"/>
              </a:spcBef>
              <a:buNone/>
              <a:defRPr sz="1800" b="0" kern="1200">
                <a:solidFill>
                  <a:schemeClr val="tx2"/>
                </a:solidFill>
                <a:effectLst>
                  <a:outerShdw blurRad="50800" dist="25400" dir="2700000" algn="tl" rotWithShape="0">
                    <a:schemeClr val="bg1">
                      <a:alpha val="40000"/>
                    </a:schemeClr>
                  </a:outerShdw>
                </a:effectLst>
                <a:latin typeface="+mj-lt"/>
                <a:ea typeface="+mj-ea"/>
                <a:cs typeface="+mj-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CA" smtClean="0"/>
              <a:t>Click to edit Master text styles</a:t>
            </a:r>
          </a:p>
        </p:txBody>
      </p:sp>
      <p:sp>
        <p:nvSpPr>
          <p:cNvPr id="5" name="Date Placeholder 4"/>
          <p:cNvSpPr>
            <a:spLocks noGrp="1"/>
          </p:cNvSpPr>
          <p:nvPr>
            <p:ph type="dt" sz="half" idx="10"/>
          </p:nvPr>
        </p:nvSpPr>
        <p:spPr>
          <a:xfrm>
            <a:off x="4495800" y="6356350"/>
            <a:ext cx="1143000" cy="365125"/>
          </a:xfrm>
        </p:spPr>
        <p:txBody>
          <a:bodyPr/>
          <a:lstStyle>
            <a:lvl1pPr algn="l">
              <a:defRPr/>
            </a:lvl1pPr>
          </a:lstStyle>
          <a:p>
            <a:fld id="{03CEC41E-48BD-4881-B6FF-D82EEBBCD904}" type="datetimeFigureOut">
              <a:rPr lang="en-US" smtClean="0"/>
              <a:t>3/31/2017</a:t>
            </a:fld>
            <a:endParaRPr lang="en-US"/>
          </a:p>
        </p:txBody>
      </p:sp>
      <p:sp>
        <p:nvSpPr>
          <p:cNvPr id="6" name="Footer Placeholder 5"/>
          <p:cNvSpPr>
            <a:spLocks noGrp="1"/>
          </p:cNvSpPr>
          <p:nvPr>
            <p:ph type="ftr" sz="quarter" idx="11"/>
          </p:nvPr>
        </p:nvSpPr>
        <p:spPr>
          <a:xfrm>
            <a:off x="5791200" y="6356350"/>
            <a:ext cx="2895600" cy="365125"/>
          </a:xfrm>
        </p:spPr>
        <p:txBody>
          <a:bodyPr/>
          <a:lstStyle>
            <a:lvl1pPr algn="r">
              <a:defRPr/>
            </a:lvl1pPr>
          </a:lstStyle>
          <a:p>
            <a:endParaRPr lang="en-US"/>
          </a:p>
        </p:txBody>
      </p:sp>
      <p:sp>
        <p:nvSpPr>
          <p:cNvPr id="7" name="Slide Number Placeholder 6"/>
          <p:cNvSpPr>
            <a:spLocks noGrp="1"/>
          </p:cNvSpPr>
          <p:nvPr>
            <p:ph type="sldNum" sz="quarter" idx="12"/>
          </p:nvPr>
        </p:nvSpPr>
        <p:spPr>
          <a:xfrm>
            <a:off x="1967426" y="6356350"/>
            <a:ext cx="533400" cy="365125"/>
          </a:xfrm>
        </p:spPr>
        <p:txBody>
          <a:bodyPr/>
          <a:lstStyle>
            <a:lvl1pPr>
              <a:defRPr>
                <a:solidFill>
                  <a:schemeClr val="tx2"/>
                </a:solidFill>
              </a:defRPr>
            </a:lvl1pPr>
          </a:lstStyle>
          <a:p>
            <a:fld id="{459A5F39-4CE7-434C-A5CB-50A363451602}"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65174" y="79468"/>
            <a:ext cx="7612063" cy="1417638"/>
          </a:xfrm>
          <a:prstGeom prst="rect">
            <a:avLst/>
          </a:prstGeom>
        </p:spPr>
        <p:txBody>
          <a:bodyPr vert="horz" lIns="91440" tIns="45720" rIns="91440" bIns="45720" rtlCol="0" anchor="ctr" anchorCtr="0">
            <a:noAutofit/>
          </a:bodyPr>
          <a:lstStyle/>
          <a:p>
            <a:r>
              <a:rPr lang="en-CA" smtClean="0"/>
              <a:t>Click to edit Master title style</a:t>
            </a:r>
            <a:endParaRPr/>
          </a:p>
        </p:txBody>
      </p:sp>
      <p:sp>
        <p:nvSpPr>
          <p:cNvPr id="3" name="Text Placeholder 2"/>
          <p:cNvSpPr>
            <a:spLocks noGrp="1"/>
          </p:cNvSpPr>
          <p:nvPr>
            <p:ph type="body" idx="1"/>
          </p:nvPr>
        </p:nvSpPr>
        <p:spPr>
          <a:xfrm>
            <a:off x="765175" y="2070846"/>
            <a:ext cx="7612064" cy="4182035"/>
          </a:xfrm>
          <a:prstGeom prst="rect">
            <a:avLst/>
          </a:prstGeom>
        </p:spPr>
        <p:txBody>
          <a:bodyPr vert="horz" lIns="91440" tIns="45720" rIns="91440" bIns="45720" rtlCol="0">
            <a:normAutofit/>
          </a:bodyPr>
          <a:lstStyle/>
          <a:p>
            <a:pPr lvl="0"/>
            <a:r>
              <a:rPr lang="en-CA" smtClean="0"/>
              <a:t>Click to edit Master text styles</a:t>
            </a:r>
          </a:p>
          <a:p>
            <a:pPr lvl="1"/>
            <a:r>
              <a:rPr lang="en-CA" smtClean="0"/>
              <a:t>Second level</a:t>
            </a:r>
          </a:p>
          <a:p>
            <a:pPr lvl="2"/>
            <a:r>
              <a:rPr lang="en-CA" smtClean="0"/>
              <a:t>Third level</a:t>
            </a:r>
          </a:p>
          <a:p>
            <a:pPr lvl="3"/>
            <a:r>
              <a:rPr lang="en-CA" smtClean="0"/>
              <a:t>Fourth level</a:t>
            </a:r>
          </a:p>
          <a:p>
            <a:pPr lvl="4"/>
            <a:r>
              <a:rPr lang="en-CA" smtClean="0"/>
              <a:t>Fifth level</a:t>
            </a:r>
            <a:endParaRPr dirty="0"/>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0" anchor="ctr"/>
          <a:lstStyle>
            <a:lvl1pPr algn="r">
              <a:defRPr sz="1200">
                <a:solidFill>
                  <a:schemeClr val="bg1"/>
                </a:solidFill>
              </a:defRPr>
            </a:lvl1pPr>
          </a:lstStyle>
          <a:p>
            <a:fld id="{03CEC41E-48BD-4881-B6FF-D82EEBBCD904}" type="datetimeFigureOut">
              <a:rPr lang="en-US" smtClean="0"/>
              <a:t>3/31/2017</a:t>
            </a:fld>
            <a:endParaRPr lang="en-US"/>
          </a:p>
        </p:txBody>
      </p:sp>
      <p:sp>
        <p:nvSpPr>
          <p:cNvPr id="5" name="Footer Placeholder 4"/>
          <p:cNvSpPr>
            <a:spLocks noGrp="1"/>
          </p:cNvSpPr>
          <p:nvPr>
            <p:ph type="ftr" sz="quarter" idx="3"/>
          </p:nvPr>
        </p:nvSpPr>
        <p:spPr>
          <a:xfrm>
            <a:off x="443753" y="6356350"/>
            <a:ext cx="2895600" cy="365125"/>
          </a:xfrm>
          <a:prstGeom prst="rect">
            <a:avLst/>
          </a:prstGeom>
        </p:spPr>
        <p:txBody>
          <a:bodyPr vert="horz" lIns="91440" tIns="45720" rIns="91440" bIns="45720" rtlCol="0" anchor="ctr"/>
          <a:lstStyle>
            <a:lvl1pPr algn="l">
              <a:defRPr sz="1200">
                <a:solidFill>
                  <a:schemeClr val="bg1"/>
                </a:solidFill>
              </a:defRPr>
            </a:lvl1pPr>
          </a:lstStyle>
          <a:p>
            <a:endParaRPr lang="en-US"/>
          </a:p>
        </p:txBody>
      </p:sp>
      <p:sp>
        <p:nvSpPr>
          <p:cNvPr id="6" name="Slide Number Placeholder 5"/>
          <p:cNvSpPr>
            <a:spLocks noGrp="1"/>
          </p:cNvSpPr>
          <p:nvPr>
            <p:ph type="sldNum" sz="quarter" idx="4"/>
          </p:nvPr>
        </p:nvSpPr>
        <p:spPr>
          <a:xfrm>
            <a:off x="4305300" y="6356350"/>
            <a:ext cx="533400" cy="365125"/>
          </a:xfrm>
          <a:prstGeom prst="rect">
            <a:avLst/>
          </a:prstGeom>
        </p:spPr>
        <p:txBody>
          <a:bodyPr vert="horz" lIns="91440" tIns="45720" rIns="91440" bIns="45720" rtlCol="0" anchor="ctr"/>
          <a:lstStyle>
            <a:lvl1pPr algn="ctr">
              <a:defRPr sz="1200">
                <a:solidFill>
                  <a:schemeClr val="bg1"/>
                </a:solidFill>
              </a:defRPr>
            </a:lvl1pPr>
          </a:lstStyle>
          <a:p>
            <a:fld id="{459A5F39-4CE7-434C-A5CB-50A363451602}"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Lst>
  <p:txStyles>
    <p:titleStyle>
      <a:lvl1pPr algn="ctr" defTabSz="914400" rtl="0" eaLnBrk="1" latinLnBrk="0" hangingPunct="1">
        <a:spcBef>
          <a:spcPct val="0"/>
        </a:spcBef>
        <a:buNone/>
        <a:defRPr sz="4800" kern="1200">
          <a:solidFill>
            <a:schemeClr val="tx2"/>
          </a:solidFill>
          <a:effectLst>
            <a:outerShdw blurRad="50800" dist="25400" dir="2700000" algn="tl" rotWithShape="0">
              <a:schemeClr val="bg1">
                <a:alpha val="40000"/>
              </a:schemeClr>
            </a:outerShdw>
          </a:effectLst>
          <a:latin typeface="+mj-lt"/>
          <a:ea typeface="+mj-ea"/>
          <a:cs typeface="+mj-cs"/>
        </a:defRPr>
      </a:lvl1pPr>
    </p:titleStyle>
    <p:bodyStyle>
      <a:lvl1pPr marL="342900" indent="-342900" algn="l" defTabSz="914400" rtl="0" eaLnBrk="1" latinLnBrk="0" hangingPunct="1">
        <a:spcBef>
          <a:spcPts val="2000"/>
        </a:spcBef>
        <a:buFont typeface="Wingdings 2" pitchFamily="18" charset="2"/>
        <a:buChar char=""/>
        <a:defRPr sz="2400" kern="1200">
          <a:solidFill>
            <a:schemeClr val="bg1"/>
          </a:solidFill>
          <a:effectLst>
            <a:outerShdw blurRad="63500" dist="50800" dir="2700000" algn="tl" rotWithShape="0">
              <a:prstClr val="black">
                <a:alpha val="50000"/>
              </a:prstClr>
            </a:outerShdw>
          </a:effectLst>
          <a:latin typeface="+mn-lt"/>
          <a:ea typeface="+mn-ea"/>
          <a:cs typeface="+mn-cs"/>
        </a:defRPr>
      </a:lvl1pPr>
      <a:lvl2pPr marL="685800" indent="-336550" algn="l" defTabSz="914400" rtl="0" eaLnBrk="1" latinLnBrk="0" hangingPunct="1">
        <a:spcBef>
          <a:spcPts val="600"/>
        </a:spcBef>
        <a:buFont typeface="Wingdings 2" pitchFamily="18" charset="2"/>
        <a:buChar char=""/>
        <a:defRPr sz="2200" kern="1200">
          <a:solidFill>
            <a:schemeClr val="bg1"/>
          </a:solidFill>
          <a:effectLst>
            <a:outerShdw blurRad="63500" dist="50800" dir="2700000" algn="tl" rotWithShape="0">
              <a:prstClr val="black">
                <a:alpha val="50000"/>
              </a:prstClr>
            </a:outerShdw>
          </a:effectLst>
          <a:latin typeface="+mn-lt"/>
          <a:ea typeface="+mn-ea"/>
          <a:cs typeface="+mn-cs"/>
        </a:defRPr>
      </a:lvl2pPr>
      <a:lvl3pPr marL="1035050" indent="-349250" algn="l" defTabSz="914400" rtl="0" eaLnBrk="1" latinLnBrk="0" hangingPunct="1">
        <a:spcBef>
          <a:spcPts val="600"/>
        </a:spcBef>
        <a:buFont typeface="Wingdings 2" pitchFamily="18" charset="2"/>
        <a:buChar char=""/>
        <a:defRPr sz="2000" kern="1200">
          <a:solidFill>
            <a:schemeClr val="bg1"/>
          </a:solidFill>
          <a:effectLst>
            <a:outerShdw blurRad="63500" dist="50800" dir="2700000" algn="tl" rotWithShape="0">
              <a:prstClr val="black">
                <a:alpha val="50000"/>
              </a:prstClr>
            </a:outerShdw>
          </a:effectLst>
          <a:latin typeface="+mn-lt"/>
          <a:ea typeface="+mn-ea"/>
          <a:cs typeface="+mn-cs"/>
        </a:defRPr>
      </a:lvl3pPr>
      <a:lvl4pPr marL="1371600" indent="-3365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4pPr>
      <a:lvl5pPr marL="1720850" indent="-349250" algn="l" defTabSz="914400" rtl="0" eaLnBrk="1" latinLnBrk="0" hangingPunct="1">
        <a:spcBef>
          <a:spcPts val="600"/>
        </a:spcBef>
        <a:buFont typeface="Wingdings 2" pitchFamily="18" charset="2"/>
        <a:buChar char=""/>
        <a:defRPr sz="1800" kern="1200">
          <a:solidFill>
            <a:schemeClr val="bg1"/>
          </a:solidFill>
          <a:effectLst>
            <a:outerShdw blurRad="63500" dist="50800" dir="2700000" algn="tl" rotWithShape="0">
              <a:prstClr val="black">
                <a:alpha val="50000"/>
              </a:prstClr>
            </a:outerShdw>
          </a:effectLst>
          <a:latin typeface="+mn-lt"/>
          <a:ea typeface="+mn-ea"/>
          <a:cs typeface="+mn-cs"/>
        </a:defRPr>
      </a:lvl5pPr>
      <a:lvl6pPr marL="20558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6pPr>
      <a:lvl7pPr marL="2398713"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7pPr>
      <a:lvl8pPr marL="2743200" indent="-344488" algn="l" defTabSz="914400" rtl="0" eaLnBrk="1" latinLnBrk="0" hangingPunct="1">
        <a:spcBef>
          <a:spcPct val="20000"/>
        </a:spcBef>
        <a:buFont typeface="Wingdings 2" pitchFamily="18" charset="2"/>
        <a:buChar char=""/>
        <a:defRPr lang="en-US" sz="1800" kern="1200" dirty="0" smtClean="0">
          <a:solidFill>
            <a:schemeClr val="bg1"/>
          </a:solidFill>
          <a:effectLst>
            <a:outerShdw blurRad="63500" dist="50800" dir="2700000" algn="tl" rotWithShape="0">
              <a:prstClr val="black">
                <a:alpha val="50000"/>
              </a:prstClr>
            </a:outerShdw>
          </a:effectLst>
          <a:latin typeface="+mn-lt"/>
          <a:ea typeface="+mn-ea"/>
          <a:cs typeface="+mn-cs"/>
        </a:defRPr>
      </a:lvl8pPr>
      <a:lvl9pPr marL="3087688" indent="-344488" algn="l" defTabSz="914400" rtl="0" eaLnBrk="1" latinLnBrk="0" hangingPunct="1">
        <a:spcBef>
          <a:spcPct val="20000"/>
        </a:spcBef>
        <a:buFont typeface="Wingdings 2" pitchFamily="18" charset="2"/>
        <a:buChar char=""/>
        <a:defRPr lang="en-US" sz="1800" kern="1200" dirty="0">
          <a:solidFill>
            <a:schemeClr val="bg1"/>
          </a:solidFill>
          <a:effectLst>
            <a:outerShdw blurRad="63500" dist="50800" dir="2700000" algn="tl" rotWithShape="0">
              <a:prstClr val="black">
                <a:alpha val="50000"/>
              </a:prstClr>
            </a:outerShdw>
          </a:effectLst>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89229" y="3215378"/>
            <a:ext cx="7196328" cy="1470025"/>
          </a:xfrm>
        </p:spPr>
        <p:txBody>
          <a:bodyPr/>
          <a:lstStyle/>
          <a:p>
            <a:r>
              <a:rPr lang="en-US" dirty="0" smtClean="0"/>
              <a:t>Famous Volcanoes</a:t>
            </a:r>
            <a:endParaRPr lang="en-US" dirty="0"/>
          </a:p>
        </p:txBody>
      </p:sp>
    </p:spTree>
    <p:extLst>
      <p:ext uri="{BB962C8B-B14F-4D97-AF65-F5344CB8AC3E}">
        <p14:creationId xmlns:p14="http://schemas.microsoft.com/office/powerpoint/2010/main" val="3007283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Mount </a:t>
            </a:r>
            <a:r>
              <a:rPr lang="en-US" dirty="0"/>
              <a:t>V</a:t>
            </a:r>
            <a:r>
              <a:rPr lang="en-US" dirty="0" smtClean="0"/>
              <a:t>esuvius</a:t>
            </a:r>
            <a:endParaRPr lang="en-US" dirty="0"/>
          </a:p>
        </p:txBody>
      </p:sp>
      <p:sp>
        <p:nvSpPr>
          <p:cNvPr id="3" name="Content Placeholder 2"/>
          <p:cNvSpPr>
            <a:spLocks noGrp="1"/>
          </p:cNvSpPr>
          <p:nvPr>
            <p:ph idx="1"/>
          </p:nvPr>
        </p:nvSpPr>
        <p:spPr/>
        <p:txBody>
          <a:bodyPr/>
          <a:lstStyle/>
          <a:p>
            <a:r>
              <a:rPr lang="en-US" dirty="0" smtClean="0"/>
              <a:t>Mt </a:t>
            </a:r>
            <a:r>
              <a:rPr lang="en-US" dirty="0" err="1" smtClean="0"/>
              <a:t>vesuvius</a:t>
            </a:r>
            <a:r>
              <a:rPr lang="en-US" dirty="0" smtClean="0"/>
              <a:t> , the active </a:t>
            </a:r>
            <a:r>
              <a:rPr lang="en-US" dirty="0" err="1" smtClean="0"/>
              <a:t>volcanoe</a:t>
            </a:r>
            <a:r>
              <a:rPr lang="en-US" dirty="0" smtClean="0"/>
              <a:t> that looms over the bay of </a:t>
            </a:r>
            <a:r>
              <a:rPr lang="en-US" dirty="0" err="1" smtClean="0"/>
              <a:t>naples</a:t>
            </a:r>
            <a:r>
              <a:rPr lang="en-US" dirty="0" smtClean="0"/>
              <a:t> in southern </a:t>
            </a:r>
            <a:r>
              <a:rPr lang="en-US" dirty="0" err="1" smtClean="0"/>
              <a:t>Italy,its</a:t>
            </a:r>
            <a:r>
              <a:rPr lang="en-US" dirty="0" smtClean="0"/>
              <a:t> erupted over 30 times that we know of. And yet its most famous eruption took place all the way back in AD 79 when a multi eruption of lava and ash </a:t>
            </a:r>
            <a:r>
              <a:rPr lang="en-US" dirty="0" err="1" smtClean="0"/>
              <a:t>coverd</a:t>
            </a:r>
            <a:r>
              <a:rPr lang="en-US" dirty="0" smtClean="0"/>
              <a:t> the cites of </a:t>
            </a:r>
            <a:r>
              <a:rPr lang="en-US" dirty="0" err="1" smtClean="0"/>
              <a:t>Pompiie</a:t>
            </a:r>
            <a:r>
              <a:rPr lang="en-US" dirty="0" smtClean="0"/>
              <a:t> and </a:t>
            </a:r>
            <a:r>
              <a:rPr lang="en-US" dirty="0" err="1" smtClean="0"/>
              <a:t>Stabiae</a:t>
            </a:r>
            <a:r>
              <a:rPr lang="en-US" dirty="0" smtClean="0"/>
              <a:t> in ash. Pliny the </a:t>
            </a:r>
            <a:r>
              <a:rPr lang="en-US" dirty="0" err="1" smtClean="0"/>
              <a:t>yonger</a:t>
            </a:r>
            <a:r>
              <a:rPr lang="en-US" dirty="0" smtClean="0"/>
              <a:t> </a:t>
            </a:r>
            <a:r>
              <a:rPr lang="en-US" dirty="0" err="1" smtClean="0"/>
              <a:t>auther</a:t>
            </a:r>
            <a:r>
              <a:rPr lang="en-US" dirty="0" smtClean="0"/>
              <a:t> of the only </a:t>
            </a:r>
            <a:r>
              <a:rPr lang="en-US" dirty="0" err="1" smtClean="0"/>
              <a:t>serviving</a:t>
            </a:r>
            <a:r>
              <a:rPr lang="en-US" dirty="0" smtClean="0"/>
              <a:t> eyewitness account </a:t>
            </a:r>
            <a:r>
              <a:rPr lang="en-US" dirty="0" err="1" smtClean="0"/>
              <a:t>discribed</a:t>
            </a:r>
            <a:r>
              <a:rPr lang="en-US" dirty="0" smtClean="0"/>
              <a:t> a sudden explosion followed by blankets of ash that </a:t>
            </a:r>
            <a:r>
              <a:rPr lang="en-US" dirty="0" err="1" smtClean="0"/>
              <a:t>fellon</a:t>
            </a:r>
            <a:r>
              <a:rPr lang="en-US" dirty="0" smtClean="0"/>
              <a:t> people as the tried to escape the total number of </a:t>
            </a:r>
            <a:r>
              <a:rPr lang="en-US" dirty="0"/>
              <a:t>V</a:t>
            </a:r>
            <a:r>
              <a:rPr lang="en-US" dirty="0" smtClean="0"/>
              <a:t>esuvius </a:t>
            </a:r>
            <a:r>
              <a:rPr lang="en-US" dirty="0" err="1" smtClean="0"/>
              <a:t>victomes</a:t>
            </a:r>
            <a:r>
              <a:rPr lang="en-US" dirty="0" smtClean="0"/>
              <a:t> will most likely never be known but </a:t>
            </a:r>
            <a:r>
              <a:rPr lang="en-US" dirty="0" err="1" smtClean="0"/>
              <a:t>arceoligest</a:t>
            </a:r>
            <a:r>
              <a:rPr lang="en-US" dirty="0" smtClean="0"/>
              <a:t> are aware of at least 1000  </a:t>
            </a:r>
            <a:endParaRPr lang="en-US" dirty="0"/>
          </a:p>
        </p:txBody>
      </p:sp>
    </p:spTree>
    <p:extLst>
      <p:ext uri="{BB962C8B-B14F-4D97-AF65-F5344CB8AC3E}">
        <p14:creationId xmlns:p14="http://schemas.microsoft.com/office/powerpoint/2010/main" val="31828194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Kraktoa</a:t>
            </a:r>
            <a:endParaRPr lang="en-US" dirty="0"/>
          </a:p>
        </p:txBody>
      </p:sp>
      <p:sp>
        <p:nvSpPr>
          <p:cNvPr id="3" name="Content Placeholder 2"/>
          <p:cNvSpPr>
            <a:spLocks noGrp="1"/>
          </p:cNvSpPr>
          <p:nvPr>
            <p:ph idx="1"/>
          </p:nvPr>
        </p:nvSpPr>
        <p:spPr/>
        <p:txBody>
          <a:bodyPr>
            <a:normAutofit fontScale="92500"/>
          </a:bodyPr>
          <a:lstStyle/>
          <a:p>
            <a:pPr marL="0" indent="0">
              <a:buNone/>
            </a:pPr>
            <a:r>
              <a:rPr lang="en-US" dirty="0" smtClean="0"/>
              <a:t>In 1883 the volcano on the </a:t>
            </a:r>
            <a:r>
              <a:rPr lang="en-US" dirty="0" err="1" smtClean="0"/>
              <a:t>Indonisan</a:t>
            </a:r>
            <a:r>
              <a:rPr lang="en-US" dirty="0" smtClean="0"/>
              <a:t> island of </a:t>
            </a:r>
            <a:r>
              <a:rPr lang="en-US" dirty="0" err="1" smtClean="0"/>
              <a:t>kraktoa</a:t>
            </a:r>
            <a:r>
              <a:rPr lang="en-US" dirty="0" smtClean="0"/>
              <a:t> erupted with 13000 times the power of an atomic </a:t>
            </a:r>
            <a:r>
              <a:rPr lang="en-US" dirty="0" err="1" smtClean="0"/>
              <a:t>bomb.the</a:t>
            </a:r>
            <a:r>
              <a:rPr lang="en-US" dirty="0" smtClean="0"/>
              <a:t> sound of the spewing smoke and rock was reportedly heard thousands of miles away as far as island of the eastern coast of Africa. Hundreds in a near by </a:t>
            </a:r>
            <a:r>
              <a:rPr lang="en-US" dirty="0" err="1" smtClean="0"/>
              <a:t>sumatrans</a:t>
            </a:r>
            <a:r>
              <a:rPr lang="en-US" dirty="0" smtClean="0"/>
              <a:t> town died almost instantly when flaming ash </a:t>
            </a:r>
            <a:r>
              <a:rPr lang="en-US" dirty="0" err="1" smtClean="0"/>
              <a:t>insenarated</a:t>
            </a:r>
            <a:r>
              <a:rPr lang="en-US" dirty="0" smtClean="0"/>
              <a:t> there homes and </a:t>
            </a:r>
            <a:r>
              <a:rPr lang="en-US" dirty="0" err="1" smtClean="0"/>
              <a:t>maney</a:t>
            </a:r>
            <a:r>
              <a:rPr lang="en-US" dirty="0" smtClean="0"/>
              <a:t> more where washed away by </a:t>
            </a:r>
            <a:r>
              <a:rPr lang="en-US" dirty="0" err="1" smtClean="0"/>
              <a:t>subsquent</a:t>
            </a:r>
            <a:r>
              <a:rPr lang="en-US" dirty="0" smtClean="0"/>
              <a:t> </a:t>
            </a:r>
            <a:r>
              <a:rPr lang="en-US" dirty="0" err="1" smtClean="0"/>
              <a:t>megatsuamies</a:t>
            </a:r>
            <a:r>
              <a:rPr lang="en-US" dirty="0" smtClean="0"/>
              <a:t>. An </a:t>
            </a:r>
            <a:r>
              <a:rPr lang="en-US" dirty="0" err="1" smtClean="0"/>
              <a:t>estamated</a:t>
            </a:r>
            <a:r>
              <a:rPr lang="en-US" dirty="0" smtClean="0"/>
              <a:t> 36000 or so died in </a:t>
            </a:r>
            <a:r>
              <a:rPr lang="en-US" dirty="0" err="1" smtClean="0"/>
              <a:t>toatal</a:t>
            </a:r>
            <a:r>
              <a:rPr lang="en-US" dirty="0" smtClean="0"/>
              <a:t>, </a:t>
            </a:r>
            <a:r>
              <a:rPr lang="en-US" dirty="0" err="1" smtClean="0"/>
              <a:t>kraktoa</a:t>
            </a:r>
            <a:r>
              <a:rPr lang="en-US" dirty="0" smtClean="0"/>
              <a:t> itself then slumped into the boiling depth of the ocean but a new island at the site was spotted in 1927 and it still </a:t>
            </a:r>
            <a:r>
              <a:rPr lang="en-US" dirty="0" err="1" smtClean="0"/>
              <a:t>ocasinally</a:t>
            </a:r>
            <a:r>
              <a:rPr lang="en-US" dirty="0" smtClean="0"/>
              <a:t> still spits lava into the sky its been dubbed </a:t>
            </a:r>
            <a:r>
              <a:rPr lang="en-US" dirty="0" err="1" smtClean="0"/>
              <a:t>anack</a:t>
            </a:r>
            <a:r>
              <a:rPr lang="en-US" dirty="0" smtClean="0"/>
              <a:t> </a:t>
            </a:r>
            <a:r>
              <a:rPr lang="en-US" dirty="0" err="1" smtClean="0"/>
              <a:t>kraktoa</a:t>
            </a:r>
            <a:r>
              <a:rPr lang="en-US" dirty="0" smtClean="0"/>
              <a:t> or child of </a:t>
            </a:r>
            <a:r>
              <a:rPr lang="en-US" dirty="0" err="1" smtClean="0"/>
              <a:t>kraktoa</a:t>
            </a:r>
            <a:r>
              <a:rPr lang="en-US" dirty="0"/>
              <a:t>.</a:t>
            </a:r>
            <a:r>
              <a:rPr lang="en-US" dirty="0" smtClean="0"/>
              <a:t> </a:t>
            </a:r>
            <a:endParaRPr lang="en-US" dirty="0"/>
          </a:p>
        </p:txBody>
      </p:sp>
    </p:spTree>
    <p:extLst>
      <p:ext uri="{BB962C8B-B14F-4D97-AF65-F5344CB8AC3E}">
        <p14:creationId xmlns:p14="http://schemas.microsoft.com/office/powerpoint/2010/main" val="223821079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Mauna </a:t>
            </a:r>
            <a:r>
              <a:rPr lang="en-US" dirty="0" err="1" smtClean="0"/>
              <a:t>loa</a:t>
            </a:r>
            <a:r>
              <a:rPr lang="en-US" dirty="0" smtClean="0"/>
              <a:t> </a:t>
            </a:r>
            <a:endParaRPr lang="en-US" dirty="0"/>
          </a:p>
        </p:txBody>
      </p:sp>
      <p:sp>
        <p:nvSpPr>
          <p:cNvPr id="3" name="Content Placeholder 2"/>
          <p:cNvSpPr>
            <a:spLocks noGrp="1"/>
          </p:cNvSpPr>
          <p:nvPr>
            <p:ph idx="1"/>
          </p:nvPr>
        </p:nvSpPr>
        <p:spPr/>
        <p:txBody>
          <a:bodyPr/>
          <a:lstStyle/>
          <a:p>
            <a:r>
              <a:rPr lang="en-US" dirty="0" smtClean="0"/>
              <a:t>Its fitting that that the state crated out of a chain of volcanic island would be home to the big island of Hawaii and in addition to being the largest with a </a:t>
            </a:r>
            <a:r>
              <a:rPr lang="en-US" dirty="0" err="1" smtClean="0"/>
              <a:t>summet</a:t>
            </a:r>
            <a:r>
              <a:rPr lang="en-US" dirty="0" smtClean="0"/>
              <a:t> nearly 13700 feet high its also one of the worlds most active since 1843 Mauna Loa has erupted 33 times most recently in 1984 at 60 miles long and 30 miles wide. Mauna Loa the name of which means long </a:t>
            </a:r>
            <a:r>
              <a:rPr lang="en-US" dirty="0" err="1" smtClean="0"/>
              <a:t>moutian</a:t>
            </a:r>
            <a:r>
              <a:rPr lang="en-US" dirty="0" smtClean="0"/>
              <a:t>. in Hawaiian takes up bout half of the big island its mass also amounts to 85 % of all the other </a:t>
            </a:r>
            <a:r>
              <a:rPr lang="en-US" dirty="0" err="1" smtClean="0"/>
              <a:t>hawaiian</a:t>
            </a:r>
            <a:r>
              <a:rPr lang="en-US" dirty="0" smtClean="0"/>
              <a:t> islands combined </a:t>
            </a:r>
            <a:endParaRPr lang="en-US" dirty="0"/>
          </a:p>
        </p:txBody>
      </p:sp>
    </p:spTree>
    <p:extLst>
      <p:ext uri="{BB962C8B-B14F-4D97-AF65-F5344CB8AC3E}">
        <p14:creationId xmlns:p14="http://schemas.microsoft.com/office/powerpoint/2010/main" val="38329553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t>
            </a:r>
            <a:endParaRPr lang="en-US" dirty="0"/>
          </a:p>
        </p:txBody>
      </p:sp>
      <p:sp>
        <p:nvSpPr>
          <p:cNvPr id="3" name="Content Placeholder 2"/>
          <p:cNvSpPr>
            <a:spLocks noGrp="1"/>
          </p:cNvSpPr>
          <p:nvPr>
            <p:ph idx="1"/>
          </p:nvPr>
        </p:nvSpPr>
        <p:spPr/>
        <p:txBody>
          <a:bodyPr/>
          <a:lstStyle/>
          <a:p>
            <a:pPr marL="0" indent="0">
              <a:buNone/>
            </a:pPr>
            <a:r>
              <a:rPr lang="en-US" dirty="0" smtClean="0"/>
              <a:t>What was </a:t>
            </a:r>
            <a:r>
              <a:rPr lang="en-US" dirty="0"/>
              <a:t>M</a:t>
            </a:r>
            <a:r>
              <a:rPr lang="en-US" dirty="0" smtClean="0"/>
              <a:t>auna Loa famous for?</a:t>
            </a:r>
          </a:p>
          <a:p>
            <a:pPr marL="0" indent="0">
              <a:buNone/>
            </a:pPr>
            <a:r>
              <a:rPr lang="en-US" dirty="0" smtClean="0"/>
              <a:t>Where was </a:t>
            </a:r>
            <a:r>
              <a:rPr lang="en-US" dirty="0" err="1" smtClean="0"/>
              <a:t>Mauana</a:t>
            </a:r>
            <a:r>
              <a:rPr lang="en-US" dirty="0" smtClean="0"/>
              <a:t> Loa located? </a:t>
            </a:r>
          </a:p>
          <a:p>
            <a:pPr marL="0" indent="0">
              <a:buNone/>
            </a:pPr>
            <a:r>
              <a:rPr lang="en-US" dirty="0" smtClean="0"/>
              <a:t>What year did </a:t>
            </a:r>
            <a:r>
              <a:rPr lang="en-US" dirty="0" err="1" smtClean="0"/>
              <a:t>kraktoa</a:t>
            </a:r>
            <a:r>
              <a:rPr lang="en-US" dirty="0" smtClean="0"/>
              <a:t> erupt in?</a:t>
            </a:r>
          </a:p>
          <a:p>
            <a:pPr marL="0" indent="0">
              <a:buNone/>
            </a:pPr>
            <a:r>
              <a:rPr lang="en-US" dirty="0" smtClean="0"/>
              <a:t>Would you like to see </a:t>
            </a:r>
            <a:r>
              <a:rPr lang="en-US" dirty="0" err="1" smtClean="0"/>
              <a:t>kraktoa</a:t>
            </a:r>
            <a:r>
              <a:rPr lang="en-US" dirty="0" smtClean="0"/>
              <a:t>?</a:t>
            </a:r>
          </a:p>
          <a:p>
            <a:pPr marL="0" indent="0">
              <a:buNone/>
            </a:pPr>
            <a:r>
              <a:rPr lang="en-US" dirty="0" smtClean="0"/>
              <a:t>Did mount </a:t>
            </a:r>
            <a:r>
              <a:rPr lang="en-US" dirty="0" err="1" smtClean="0"/>
              <a:t>vesuvius</a:t>
            </a:r>
            <a:r>
              <a:rPr lang="en-US" dirty="0" smtClean="0"/>
              <a:t> erupt over 30 times?</a:t>
            </a:r>
          </a:p>
          <a:p>
            <a:pPr marL="0" indent="0">
              <a:buNone/>
            </a:pPr>
            <a:r>
              <a:rPr lang="en-US" dirty="0" smtClean="0"/>
              <a:t>What was your favorite volcano?</a:t>
            </a:r>
          </a:p>
          <a:p>
            <a:pPr marL="0" indent="0">
              <a:buNone/>
            </a:pPr>
            <a:r>
              <a:rPr lang="en-US" dirty="0" smtClean="0"/>
              <a:t> </a:t>
            </a:r>
            <a:endParaRPr lang="en-US" dirty="0"/>
          </a:p>
        </p:txBody>
      </p:sp>
    </p:spTree>
    <p:extLst>
      <p:ext uri="{BB962C8B-B14F-4D97-AF65-F5344CB8AC3E}">
        <p14:creationId xmlns:p14="http://schemas.microsoft.com/office/powerpoint/2010/main" val="3301543109"/>
      </p:ext>
    </p:extLst>
  </p:cSld>
  <p:clrMapOvr>
    <a:masterClrMapping/>
  </p:clrMapOvr>
</p:sld>
</file>

<file path=ppt/theme/_rels/them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image" Target="../media/image1.jpeg"/><Relationship Id="rId5" Type="http://schemas.openxmlformats.org/officeDocument/2006/relationships/image" Target="../media/image5.jpeg"/><Relationship Id="rId4" Type="http://schemas.openxmlformats.org/officeDocument/2006/relationships/image" Target="../media/image4.jpeg"/></Relationships>
</file>

<file path=ppt/theme/theme1.xml><?xml version="1.0" encoding="utf-8"?>
<a:theme xmlns:a="http://schemas.openxmlformats.org/drawingml/2006/main" name="Habitat">
  <a:themeElements>
    <a:clrScheme name="Habitat">
      <a:dk1>
        <a:sysClr val="windowText" lastClr="000000"/>
      </a:dk1>
      <a:lt1>
        <a:sysClr val="window" lastClr="FFFFFF"/>
      </a:lt1>
      <a:dk2>
        <a:srgbClr val="194431"/>
      </a:dk2>
      <a:lt2>
        <a:srgbClr val="F0E6C3"/>
      </a:lt2>
      <a:accent1>
        <a:srgbClr val="F8C000"/>
      </a:accent1>
      <a:accent2>
        <a:srgbClr val="F88600"/>
      </a:accent2>
      <a:accent3>
        <a:srgbClr val="F83500"/>
      </a:accent3>
      <a:accent4>
        <a:srgbClr val="8B723D"/>
      </a:accent4>
      <a:accent5>
        <a:srgbClr val="818B3D"/>
      </a:accent5>
      <a:accent6>
        <a:srgbClr val="586215"/>
      </a:accent6>
      <a:hlink>
        <a:srgbClr val="FF621D"/>
      </a:hlink>
      <a:folHlink>
        <a:srgbClr val="F3D260"/>
      </a:folHlink>
    </a:clrScheme>
    <a:fontScheme name="Habitat">
      <a:majorFont>
        <a:latin typeface="Book Antiqua"/>
        <a:ea typeface=""/>
        <a:cs typeface=""/>
        <a:font script="Jpan" typeface="ＭＳ 明朝"/>
      </a:majorFont>
      <a:minorFont>
        <a:latin typeface="Book Antiqua"/>
        <a:ea typeface=""/>
        <a:cs typeface=""/>
        <a:font script="Jpan" typeface="ＭＳ 明朝"/>
      </a:minorFont>
    </a:fontScheme>
    <a:fmtScheme name="Habitat">
      <a:fillStyleLst>
        <a:solidFill>
          <a:schemeClr val="phClr"/>
        </a:solidFill>
        <a:blipFill rotWithShape="1">
          <a:blip xmlns:r="http://schemas.openxmlformats.org/officeDocument/2006/relationships" r:embed="rId1">
            <a:duotone>
              <a:schemeClr val="phClr">
                <a:shade val="10000"/>
                <a:satMod val="130000"/>
              </a:schemeClr>
              <a:schemeClr val="phClr">
                <a:satMod val="275000"/>
              </a:schemeClr>
            </a:duotone>
          </a:blip>
          <a:tile tx="0" ty="0" sx="40000" sy="40000" flip="none" algn="tl"/>
        </a:blipFill>
        <a:blipFill rotWithShape="1">
          <a:blip xmlns:r="http://schemas.openxmlformats.org/officeDocument/2006/relationships" r:embed="rId2">
            <a:duotone>
              <a:schemeClr val="phClr">
                <a:shade val="40000"/>
                <a:satMod val="130000"/>
              </a:schemeClr>
              <a:schemeClr val="phClr">
                <a:satMod val="275000"/>
              </a:schemeClr>
            </a:duotone>
          </a:blip>
          <a:stretch/>
        </a:blipFill>
      </a:fillStyleLst>
      <a:lnStyleLst>
        <a:ln w="12700" cap="flat" cmpd="sng" algn="ctr">
          <a:solidFill>
            <a:schemeClr val="phClr">
              <a:shade val="90000"/>
              <a:satMod val="105000"/>
            </a:schemeClr>
          </a:solidFill>
          <a:prstDash val="solid"/>
        </a:ln>
        <a:ln w="25400" cap="flat" cmpd="sng" algn="ctr">
          <a:solidFill>
            <a:schemeClr val="phClr">
              <a:shade val="80000"/>
            </a:schemeClr>
          </a:solidFill>
          <a:prstDash val="solid"/>
        </a:ln>
        <a:ln w="25400" cap="flat" cmpd="sng" algn="ctr">
          <a:solidFill>
            <a:schemeClr val="phClr">
              <a:shade val="70000"/>
            </a:schemeClr>
          </a:solidFill>
          <a:prstDash val="solid"/>
        </a:ln>
      </a:lnStyleLst>
      <a:effectStyleLst>
        <a:effectStyle>
          <a:effectLst/>
        </a:effectStyle>
        <a:effectStyle>
          <a:effectLst>
            <a:outerShdw blurRad="88900" dir="4200000" sx="105000" sy="105000" algn="t" rotWithShape="0">
              <a:srgbClr val="000000">
                <a:alpha val="40000"/>
              </a:srgbClr>
            </a:outerShdw>
          </a:effectLst>
        </a:effectStyle>
        <a:effectStyle>
          <a:effectLst>
            <a:innerShdw blurRad="76200" dist="25400" dir="13200000">
              <a:srgbClr val="000000">
                <a:alpha val="80000"/>
              </a:srgbClr>
            </a:innerShdw>
          </a:effectLst>
          <a:scene3d>
            <a:camera prst="orthographicFront">
              <a:rot lat="0" lon="0" rev="0"/>
            </a:camera>
            <a:lightRig rig="balanced" dir="t">
              <a:rot lat="0" lon="0" rev="19800000"/>
            </a:lightRig>
          </a:scene3d>
          <a:sp3d prstMaterial="softEdge">
            <a:bevelT w="0" h="0"/>
          </a:sp3d>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Habitat.thmx</Template>
  <TotalTime>63</TotalTime>
  <Words>377</Words>
  <Application>Microsoft Office PowerPoint</Application>
  <PresentationFormat>On-screen Show (4:3)</PresentationFormat>
  <Paragraphs>15</Paragraphs>
  <Slides>5</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vt:i4>
      </vt:variant>
    </vt:vector>
  </HeadingPairs>
  <TitlesOfParts>
    <vt:vector size="8" baseType="lpstr">
      <vt:lpstr>Book Antiqua</vt:lpstr>
      <vt:lpstr>Wingdings 2</vt:lpstr>
      <vt:lpstr>Habitat</vt:lpstr>
      <vt:lpstr>Famous Volcanoes</vt:lpstr>
      <vt:lpstr>Mount Vesuvius</vt:lpstr>
      <vt:lpstr>Kraktoa</vt:lpstr>
      <vt:lpstr>Mauna loa </vt:lpstr>
      <vt:lpstr>Questions </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Famous Volcanoes</dc:title>
  <dc:creator>HMMS</dc:creator>
  <cp:lastModifiedBy>Lowe, Chris (ASD-S)</cp:lastModifiedBy>
  <cp:revision>8</cp:revision>
  <dcterms:created xsi:type="dcterms:W3CDTF">2017-03-28T12:15:51Z</dcterms:created>
  <dcterms:modified xsi:type="dcterms:W3CDTF">2017-03-31T13:48:41Z</dcterms:modified>
</cp:coreProperties>
</file>